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52600"/>
            <a:ext cx="8062912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</a:t>
            </a:r>
            <a:r>
              <a:rPr lang="en-US" sz="6600" dirty="0" smtClean="0"/>
              <a:t>Roman Catholic    </a:t>
            </a:r>
            <a:r>
              <a:rPr lang="en-US" dirty="0" smtClean="0"/>
              <a:t>		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1442" name="AutoShape 2" descr="data:image/jpg;base64,/9j/4AAQSkZJRgABAQAAAQABAAD/2wCEAAkGBhQSERQTExQWFRUWGBsYFxgVFxgYGBgWGBcYGRgcIBsZGycfGBojGRUcHy8gIycpLCwsGB8xNTAqNSYrLCkBCQoKDgwOGg8PGiwkHyQqLCwsLywsLCwsLCwsLywsLCwsLCwsLCwsLCwsLCwsKSwsLCwsLCwsLCwsLCwsLCwsKf/AABEIAMgA/AMBIgACEQEDEQH/xAAcAAEAAgMBAQEAAAAAAAAAAAAABQYDBAcCAQj/xAA/EAABAwIEAwUGAwcCBwEAAAABAAIRAyEEEjFBBVFhBhMicYEykaGxwdEHQvAUIzNSYnLhFvEVQ1OCkqKyJP/EABkBAAMBAQEAAAAAAAAAAAAAAAADBAIFAf/EAC4RAAICAgIBAwMDAwUBAAAAAAABAhEDIRIxBBNBUSJh8DJxsSNCkRSBwdHhBf/aAAwDAQACEQMRAD8A7iiIgAiIgAiIgAiIgAiIgAiIgAiIgAiIgAiKP4hxTLLWQXgTcw1vLMevmszmoK2epX0blfENY0ucQ1o1JMBQmJ7Y0gHd0DVLeUhrjewMEk22BXOuP9q6bKhfXea9QTlp3yNnfKddNNPNVPG9sMTiDDTkbpA5E7AWGqRzyT/TpDOMY97Ouf6xrOfA7imy5BqOiW7WzTM9BZe/9VVZ/jYU9AXLhgr1Dq9x9SvTS8fmd/5H7rz05e8mHJfB3PDdsKmaHdw8TE0qgm05oDjfSymMH2kpus8GmYHtaXJAv6L8/UeIVW6PPre3qrHwztqQAysJaNMtgPTb0S5LPDcXZtPG+1R3RrgRIMjovqqnZzjtJ1MuZUnd0nXy5HQegVhwnEG1Ley60tJEiROxTsWdT09MXKDW10bSIioFhERABERABERABERABERABERABERABERABERABEUF2m473QFJniqPgEAgOaxxyyL6ybLGTIsceTPYpt0jY41xTu2+1lEwTEmSDZu2a29hEkiL8c7X9v3vmhROVoJkt+p/M4xM/oO3XadzQ3DMeXva0Ne6ZjSWiwvzO9ukVHDYIvNgp4Rcvrn/AI+BjdaRr06RcZdcnUmSrn2Y4I2MxAcZb4YqX8Q8lg4b2bJEkLedhe60tMfAyqL2jKq9kNjcDDj4Y9HD5rCKHRb3dEmSvQoLyUrZ46vRHigvvcKQ7hb/AA3hbXky4CztZ/lPRYlLirMydKyH4fVfScHMO+mx3uFf+znaVr3tLwczT4jPiaSbGBqzbp84HE8CLKJeIN7XHLqq62s+m8PaYcDt+rhTyhHMrXY6E3H9jvvDuKiqXNIyubtzbs4cwVvqi9leOtxFJjmiHss5trHYyb5RynlexV0wuIzt62kdfsm4Mrl9E+0ZnFLa6MyIiqFhERABERABERABERABERABERABERABERAGLE18jSdeQGpOw9Vy/tVxkYalVxBM16xyN1mYExyY0TbqAr5xjFSQ0HfKP73C5/7WZj6HfThnbzi/7Vijk/hUx3dMf0tsT6lRSSy5afUf5Hp8I/dlco03VHEmSSZJ3J5rofZPs9YEhQ/ZTgRe4EhdU4fghTaB0+ipYo1q2CaxmiqXEcSzPlzMnlaVJdtOMFg7th8REnnEx8/kqdg+EPxBdGWRuRPnf0hIyZOI2GPlsnG4MOA0voRp+vJYq2Ey7KEweMqYaqKZktJyuBM7gSOWvxVrxbJA5i32/XRexla0YnDi9kT3SkOHYdkOl0GDFtdLfFeW0FlbSXslaFSVqjU4tUOWAZE/CFBvpKx4mmo59HmvI6GpaNbgfEzhqzXj2dHjZzd7brrWD4zTpsbUc4BpAvrIde51No22Gm3JamEsVZOzGKD6FSi4ZiwZmAmJbuPjtzHJJzpqskfYZDf0s60CvqiOzmLzUwwuzFrQQQNWkW9QQR7ual1bjmpxUkJlHi6CIi2ZCIiACLTx/F6VEsFR2UvMN6nVYaXaGiX5M2UyQMwgGDFjpqCPQpbywTps0oyauiSRfAV9TDIREQAREQAREQAWLFYgMY552E8vL4rKoPtbii2iGjL4zfM4NENvqRE5strHklZZ+nBy+DUI8pJFZ7V8c7qjUqBwJA7qmRPiqVRL3DlDR1iYXLcDgczh+t1OfiLjcrqGGFgxveOAt46lx7mAdRpstDgdUucNgEjBFxgvljMm5aOhdl+GZGB0bR1UxXxAaCVCnjDabWnxSIhjR7Ww98qH4z2obTZcySYyg3m2/Tf0Tm6MUVviGL76sTMgOiCdCpCnjH0KgpBkzGm4ImQdLKDxmDFOsHRGaT116e9So7RBrQLmbTEeVzqJ5aKKbt6LoxpCthG1asNILswLryRBk+Wisz6VvX9fNR/Z/hjabS+Iz3veB/k39yldT0HyCfBcUR5pcmYW4fc2HxXksHX4LFjuNUqTwKhudAATbnbbZSHDsRQrCGPBdE5SCDHOHQY6r1zoysbeyMrsnT/P+VHVgpvH4TKTH+Ry9FE4tm/6/X3Xt2bSo1gs3DH93Xa/aYP9psfgSsDl6oVbwhq1QM6jwIBnQB0STM5rw29hpb33ViVHwbjVwst9oAEdHsjmeQG0CDzVwwGJ7ymx/wDMAT57/FI8OVOWN/uGVX9RsIiLoiQiIgCtcdqHv2h4Hdksb1h5IPRrSZaTYmeUKI4hhQ6ocxdEgETILRaIN2mNxzNlL9rqrmlhyy0wAWtlwIdmdebWDYtsbjVR3EWy7N7QcJE2sRA03HJcfNFPK037l2LcT63F1WPZ3Lpbmlwe8kQSLDN6C2xGl1YuGcXNVzmuDWkbBxJ3mbQPfNidIVSoEzEm4IO0bazeZW9wUZawqDNDWFrmwS51zeTEgEEbmwWcOZ45VejWXFouSLBVxjWua0m7zAgE7EzbQW18l7diGhwYXAOcCQCRJA1gbxPxXZtEFGREXwlenhr4ziNOlHeOyzMa7Ak6dAo3/VtE1jRZLnN1IFvQ7m31uod1N2KxtWoXRSpMyUy0yCTdzo0tEQd41hfKhYwG0EkuMZWS4tiYaL+ukrm5fKknUf8AYphiTRK1+1bRV7trJIa5xkxdoBA0trqVFcUx5r1KYdTLQ45AT4m+345Is0kR115WCqDoGjm7LmNt7gzEfBZsXRFJhd7RY0m5JGYUy0gA2iDO53vdTPPPJqT0MUIx2jkvajD1MRia2IDXZTULW22aAAJiJgLf4JwlzaDqhgQRu3+rr5KM4VRzy2o/KDmdoTfKdt7rU4hi3MaaLXGJE+Xit8V18saguJPHbJOh2gL6raZcGNbJBJsCLg+E3utfimKYXUqRIeRmOdvsw5pgRGuh9Vo4HhrTE7nKfMi3x+a0Th8lQi4ggtne4afNSc1K0PcKVk9xHFl7BPtsvOxAt7io+viHuZGU6TJA0tN9xKl6VKT6D5OKxvbZvk75j7qdTpnvN0TXZztIK803NyPbts4X092in2s18v8AP0XN8Picr+8GrX+/KHk++QF02i4OYHDQiR5KtSsnyR40yCw7h+2VC4TkDWib7Bx/9nFeuI42ma7S1pFVpEObzO39U6HoVCdraJZXJzFrSRmidDBDrHaVLcKx7QAIDnNsHuAknQZTqSRy5KbIqdluNWiwYg52ZtxYj/6H1CgcZy5H6WWM8c7p5LpLHHxRtyd6LPi/EREG0iNHN6LeOQvJCnRHPWG9yJsJ+I+62iwHXRbuHIYKsNa8XAMEfmF9bFWxhasjyT4o3uwWOP76nqYzAOMCNDJIs0e0f7Qrt2OxgdSfTzNJY8iG7NOnmJm65t2WxEYqwAzBw+FrGd49yvfZfExiajS8uzg+0A2XNdyBtaTb6KJfR5Cfz+f8D19WNluREXSJgiIgCM41hKj8mSIDpdLnDwwZgN1MHn71E4nCkQ0iYEMDcomJOUSRfoeitK1sbw9lVsPbPXceR2Ki8jxvU+pMdjy8dMqop3n00INiQbG4uFr4iiHOy3BALpFoBs68WabTExYkQs2DNdtV9Cs5tRpee6qWzQRLQYnYakz53UdxnGinWpCDcPlw0ptEePS97QNukrjuDjIvUuSJBhJcwsL2sY1rC0m7HAhx8IBlxAbdoM6gjfJWx9U1GPeXFkCzWuDi7xeLKIyiWwJI9rfUajMY7RjRmENPitJ8QYLGWxJYTESBKyYPHOL8r4gzlIESDBgjYi4I6jrG3Nr3M8CS4x2ieaIZTY5tWoHAEAvDSAZgtIOtg7S0rDxAVazO6FR4Bd47bAw4BxIAB5fQX2KdIA5rl05gS5xIMRudOmnRe3GdUyfkylVswsSRhp0m0qfd0xA3lxcTvqTz5WWniKO4MEfW31W44+INvJmIGw1P6vyBWGuSBIA0mwznR3k2Ji6QnNtSNpqOjHRphjc5vykm5BE6H0+ajuM48PpYkgk5KZbY2nMcwizrHLqLFT9PBOymo8PYGBzjePZkabjLMWhUZtUnhteqZuSet+4bJ6y0W/qVCjLkm/dr+Rbap0U/D0oEzt9FFMBqOzczP2W9xHE5aJjV1hHX/ErRwjnQC0Eluo+y6WRuhOJEgfYkaxb+5lx8lq8QqZxm3a63Vr7jz8vNfW4y5H8145OGo6L3gKZqAtiWhpa/0Ph9YUqTWyl7VEthTDTefDv5FfH+z5D6hfO7DGADQtbBJk2sbwOi8MOaw1Jj9frZLrdiKrRh4Pwl1QaEzmP/AJH5QPium8Pp0e5p0m1Wd41oBbmEn7/4VP4g40m0qFOzqntEWIG3lzWPEdlnNzE1BAaIIN3Hr5fReRnK+RRLGpRo3u1eC9rMPyx7rfIKlYHiLqL4y5wCYvBHkeV9FcOG8VNXDVGPdnqUjDCdS3aecRqqy7CwfDrM36mPumuaemNwePJrRu1MO6q1znWtoNv8rR4dxnIBTcSWg+B03HP0W5W4nUyRDWi8x0/2PuVXwokvqHb/AHTPHi5WZ8peklZdKOOzGQZB1I5/RStLGOaxzRo6OV7yqDh67qVxeR4gdL/7q0dn+LtrAtjxDY/dVNOBzZKMzf4O4jFUyf5vqrrwjEkY1oMyfDZuVuXK6dIGoB0lVrhtNvfU5jVWjgdAOxlUk+y8EDrmd9LKLM/6sfz3G49RZdERF1CYIi8F94ix3QB7XitTBF/P1Gi9rBjMMKjcpJFxpOxnYrMumersrWBphr3uGVxye2yIkOc0AwAC6w9wUZxTChzmuguLQcrZMPBs9vQkEQehUjjX1KOILA6m6gQ0hg9tkuIJsdLxpED1GPiuCLmvYD4hob+0NNDMLgZk4ujo42iEw+J7s93Geq0d25smCGPLmmeYmbAm4tAkbwxbnvvpIfy6SCOea52yiVBVsS+jOIEuY+BWDiQGuaGgbeEAeGZddsmZIEvhq4c2fykS10N0mTdph1zqNN72ap2v2HaJjB4iXPaZ8MET/K4SPWQVtFQGGxfd1nON2PYCXCAAGmJudPaJOkX2UzhMayq3MxwcD9VlnhnwjJcCNZaB4ssOyiTEmQWk25g85U7RwrW6ATuYEnnoOd1W+D13NOUQ50B2Vxi05XR4TzcTc3EWBCtK6/hKDTfuc/M3ZgxtPNTe07tcPeCFyyuD/wADqyBmJJJb4harT30Fhp5LrLhZctZhSzg9ak9oY+KhA3OVzTPnAuteU6nB/c9x/oZybEVCSByE+U7+75r7TfGzvPOQY5wJWB1QZnW1WXBsLoncz6Cw+JTJm4EjS4WajwXu3aCdzIB1GpExKlziadCkWD2nGTznQD3fVatOrBP95+AH2UPxC9c+bj7vEplcuzalUjYPG/HBggC0E6nYkmNBstrgfHix4IDTklziRIknb1IUfjKIyNcB4m5dNYi/pafcs7qQyAgQDBPOBcDzLj8FqXHj0EVctlsxIbiKza7iQC2HARLZEAj3r3Up0SBTLn5WXs8ZjpqPes/Zvsq/u+8rOIc4eFg2kWzfZYsRwZzjkzkACYIE2vqNdFMtaspTiyGwuJ/Z3VSNahtvDZn3rycTmLiTt9/upPjXZwCn3tNxkAEsde25B+hVcbVj3L1rls6WCca0ZeK1Iou6n5l33UVg2+HLzMn5rLxOvIa3qSfSfqVrd7AAXS8WPGFnH/8ApT5ZEvhEkWgmPU/RYsFW7uu0jSYPqmCktLjv8lp1X+JU1ZzFpl8wRJqs8wug8CpfvsSYuKrB19oOPwMqldnabXvpE6kT8F0LgbA2rVP/AFKkjyDGg6aeIOXH8hr1IplkX9LLCiIuuShEWjxau+nTL6Yk7jUxcCL6yR56W1GZS4qz1K3RvKP41WIpwM19SxwY5rQLkF1ra+QOuijK/GKpZLCC7KDAFvFH5iOums6rTwWFc97X4jM7K0wS+wdEWaLmziMx2HO6hyeXFqkmPjia2z3geHsoua9rRJZPiJe4OLi+S4xA0OUD3Qvbuqz1TJmI5AbDYLwaJ5eUwD7jc6j3rlTk5vXRXFKPZS+NYh1HEO7sANfAq961/dyQfFpDpA0BmygcVggx2ehWNM3Iphzu7c8ASGAS5gAJu45QLc8u32mx+WpUp1GFzg4lk2lrriHA9YgiTzGiiHVHxNTI0ODWCkxwlzGlxNvayAmSdHGLuiUyEZd/jNNoksbx2pWYyk4lgP8AFe1t3bwA3XSwtJE6CBP9kawrV31Gy1lJgpsZbQySTeCfB8lS8M+rSY2rTLg2AG1KbBLswj+JLhmgezSAfbxFoBKsv4e1nNbViA7wAh14Ia/1NwLa9FqcEkZ5MvmFod452WQfC5p0lpgEgyDcAX2+c1w5jw3K+PCYBFpaALxJi876QtXglQmczMthGkSfaiCYv9FKrpeJiio80yLLJt0FRn4DK2vSce8L31QCRDmtc0uA0uLcwryqxxqjlqON/aa8SLGDe4u0bT57a485OoyXsz3D7o/OvEKOWo4cj+vgtrCCC3yHxutntjhO7xddnJ1vI6fBauFd4h6Js9xsZDTNp9e5G4eStOoc1Xz+w+gWDG4w53AWub+a9UpaA4WOoO+n3WFGkaS3ZZ6XBczLuAmxBDhAiCdLRKl+HYKhQLJd3jtJcBAsYjl5qqux1R7MhdrrFgB16/JR1LHGk6fa3bJO2/qp+DlasoSijr/DceHkjYWXo02+N29x8JVc7L1S3Ciq43cXT6my3BjiSWzcmWi3iBEAg6OHlySHGmeJWZK2Oiq29ogzyhRfEeC0aznOa8UuQAkE9b29FqdoKNQUhWaDLXeNpEEDT1b/AFBVSrxRxJOY+U9EyMG9obBNPRNYnswcuYOzPAO4a0CToXXcellXjhS6rkNiNZ/XJfBx2qCWteY2Fj81t8LZEvcQXHXxAldPBGcV9XRB5Mk5Nrs3a4ytgbKIc7xLcxWImQo86qgkSOk9gAXup9BHleAumcCAMeH2nOqEOjM0uc4zE2Em3muc/hm49zUPKRJ8p9NdV1HhVKDEGGtAE7enoLwuPlXLyox+H/GypaxkmiIusTBQ/aMuLMrXuYLlxaQCZBAAM6yeUKYVXw1RlWq6o5sOaBmkga5XZIJ8QBETH5T0U3kzqNfIzGt2fcVXyNawXvmcdP1bluSlGpIgiCNV7xlVjzctJloN5gu0E6DTnsvNGsyPCQdxs06mxOsRcAdOi5k3GUKrY5KSmneqMgoZ5HhNpDS5zTYztECOt/KVrY7hzhSBY2A4tBLoMDML5bggzJOm63OFYMvfnM5QczSIDXDQDS4BBdGkPEchPEJ+DxlONvXx/wBhPLTOcdsOGNqPpMJDHvBDM9LOx+rodB0vEizZ2KhML+HlRzwyp3FBj7ObQp1Guq6eFzqgNtvDbXYgrrmMwLKrS17Q4HmNLRI5FamE4ZlOVwzsbBaXHQwREbmJMnpyW3484yqPTBZU0ci7R9iG06oqUKbWtdoxrjTyPa2HAAS0thsETmzHeVYuyfZ92HpOFUjvXkF3dwGty2aGkWMa5vnqbt2k4CMVQcwQ14HgOgB5GPymBI6A6gKn8K4k45qNW1ajZ8kS5gtntqW2DukO5yjycc4KnsbiknsmOE8R7l+R1mk+jXHQjkxx2/K626ttOpI+arB4YKjItMWnS+oPQrJwXibmu7moTmE5c2rmt1aedRsi/wCZpDtyvPHzPE99MXlipbRZVG8UwsyQB4mkHW8aCNP9lItdIkLBjGWDv5TOk20O06cuQXTzw542ieDpnBPxQwRbiRUN+8pi9ruZ4XG1hMAxtKq2GPjXWvxS4N3mFL23NF2YXnwWDovoG5DAGxO65FQd4lNileOvgpXZrYwfvHLLVecjYXnFM/eH3pWI7sN3mU29IYl2eqNUkZAdfaPTkvkZ328h5aBeA6BA1K3OEUC6o0AE3GnmlvVs3ejo/wCz93h8gEy0QI3AUA/Hlp8fnDwI9x/N/UCrvR4kzIQzKS0Q4k2kbW1VdOLo4l5puhlUXj8rh0Ukfuep0eaPaRrmlroLSIINwQbKr1+FUnAuBcPEQBY7Aj4FZ+N8MAJAixUXgsaXNqA6hwPuEfRV+PBcrM5p1j09nulg6TZizgYOa9/sVjxFEGS0Brxy3Xx9EuqwNHD4hWHh3ASS0u5CfcF0Tm7uyJw2HL2yRBUdXZDvVXHjGHbSEC26qZpl9QBty4gDqTovHoKOpfhjhSMOCQYfUsRm0bB1Ai8aHoumcPptDSWgAE2iNBbbbXXmVUOzeDFJrGCQWMa0GAQSbbxq4/zahXajTytAkmABJ1MDVczxl6mWWT83/wCFGX6UontERdInCjK3BhcsABJLrz7TtTN4MEj/ALipNFieOM1UkaUmuiMbwQAAAxBJ0EEQ5se53xKz/wDDGxA2iD5THoPotxEtePjXseucn7nljABAXpET+jAREQAVW7Y9nHVMuKw9sRSu2B7YGx52tvItGitKLE4KapmoycXaKx2W4qyvSD2jKJyuYdaVQasPTkeULY49wjvG52yHtg+HXw3a4f1tm3MEtNiovjvDjgq/7ZRbNF8NxVMT7P8A1AObfkrDgsWHAQ7MHDMx38zfuPsVyJQ4t45FDf8AdEjeAdoA4EVCGub/ABOV4io2f+W4Xnab7qyKqcb4CM/fMbNjmbcDxTJMGSybkC4MkamcvAOPOkMryHPJLBYkABxcTGjJFp57jR/jZvT/AKc+vYzOHJconviFEZn0SCWvERaMrp57aj1HVcB43wh2FxT6Lvynwnmw3afd8l+i+P4fPSzgyAJMaFhF7jpcH/cc6/EPs47E4cYhomtRs6Pz0+Y/+vPMFhL0crg+n1+fY3F2rOWYsQ4E8l54fg3VXOyiYa63oYXnFVcwbsRqrX2JactQiq0HIQPa3gR7PVXQiZzZHCNoq1DAeIjlqpT9oFJks1+fO4Uh2h4dUoudJBJvr0Cq1Uk6Gx16JygkI9Vz2XHsjjO97ymBlgBwEk7wdfRexwpoxDXu2BHqFA9m8UaDxVGgseoOv3Vl47igB3jTbW3JQZcfCWumXYsnOOyM4xj2teQ4zy5naD+tlVuH1ZqP/qWTE1i8ucdTB8hCcCw5dWHuVmHFwX3J8uTnovXZnhLCMzyZAMeG3TdWo4VoBLQYhuo/p/wtXhuCDWBa/GeNmnTcAeQ1PVNatpkuRN1xKl2px2d2XcaLd/D3gneVe9dZtOTJ5x9B81W3U34ms1rZc5zoE/rRdh7LcFayl3IHhABqHUubIMebyDOtrbhS+VkqPBdv+CjFH+5+xP8AZvAXzkQTD+oaZFMHcGJJkm51N1ZFgwtHKJMZjcx8B6CB6LOm4YcI0YnLk7CIiaYCIiACIiACIiACIiACIiAPj2ggg6GxVOpUf2SsaWbKy7qId4mzPstgiCQYg84HW5KK7ScP72iSJzs8TcozG1yI300+eim8nFzjfuhuKVOvk2aVWQD/AJ81B8X4Q0ZiwhuYeJrS1riM0nKToJ1bob+S+Yfif/5nFpa13s7WfIabTcnNmDd5A3WvRxL2llNuY1ahcXA3yMH5nTBJgASTJc63hEN5jdrY9RcWbvD+LCnSdLmvI0Y2RDbNaAHeLSCTe5Oi02t7qu5oBdTqEiLeEmS4aaWAmYEAndfMJjaDyDcOc8nMMoA8T2NiZBBLTGpJM7rSf2ipgjMx1R783sZc+Vjoe3SYgwTpJi05kOUtRZ6oX0c5/EbsYcNU76kP3LzNvyOO3lP2VRwVVzHHKSJEW8wfov0FgDTxeHI7sd0+zGOF3MDQM0ZjBIvsYy6mFyrtV2HdhX95Tl1EzBFy28EHyNpVmDLdRkYl0yv47Gl7zJm1vcPsoaJdHM/VbVc3WOi2Xrok6VIl2Ynu8mX8sG+kqx4gNOFqO3lxA6Kt4LCOq1Q0A+4n5BWpnZV5ovaHEEd5LcrrAAdNOiRmipbvoZhnVo5812nuKsvZvBAEOUTWwZp1SHCx6EfNSeHxXdixsnirLrX4w0U4GoVK4zxB1Q2vzHNaWJ4m+o+GTrAjUldP7BdgXMy4jFgGpqyl/Lyc7r0+qXkyKCtnqVmLsL2INKn3tUfvKgsN6bCRMiCbg36WkSug8J4bFzcNuOrrGflC+YemKrnBohn5nzYunQDpz0nndTLGACAIHRR4cbyT9SQ2UuK4o+oiK8QEREAEREAEREAEREAEREAEREAF8Imy+ogCo0cD3WIq0Q2KbhmYPCGj2W5QATaHC1vYbstfEmm4ZXU2OAM5XNaRPkRrBInzVh4jwsvqtqNcdMpA0InNe4kWjpO82icZgi72+vjGoImRHIBs3I16Lj5oOE+vcrUuS7IvEPBJDgxzTDXA5S0tNwIOoBGi28HgaTXFzKdMyA4+BuUOJ20EyBqeltVp4ng7/aY5r94PgfuB4Xa7x8JW7wUA0nB0tIsAQYBMtmIjoRHM6ylzlc6Whi/Qr2Wapw1po92xjWADwtAytG8Q3adYUXW4e7KW1C0lx9mLOJGknXzja4KsKx18OHiCOd9xIix2sV1MuCM9rsjjNo452k/DJtRz3YUhrwZdTdp6ch1FvJUTEcBrUHEVabm+lveLL9C4vs/bwgEgy0gljh5EGAbC4ibytN9CWxUYHcy4wYJI3aATMD0Uqz5MLqa1+e43jGS0cBwGLcyoHNJsea3avGqkvOY3z/EQF1fFdmcI/wD5Ac6bhoBcOekTHMSLr5S/D3COu2gSCYBOYNdzO5A8wm/6qEu0LeJp2cXf4jO6meCdicXiyMjC1m76nhb9z6LsGD7MUqX8PDsEGPZk6TMkC073W5WbWLR3dOXExEyG2Jk2Asba+azLzN8YrZqOL5ZBdlOwtDBQ8fva0e24Wb/a36q1UcE6paS1k+IzJcI56j6X3WbhfCnNYO9Ic4a5Zjfy58lKAIhgnN88v+D2U1HUTxSpBoAaIA0AXtEV6VCAiIgAiIgAiIgAiIgAiIgAiIgAiIgAiIgAsNfCNf7TQbEeh1RF44qSpnqdGlieDgjwW0gbDaeUxzB0CxYXhbw4yYM3d4SXCBYW2jcTc33X1FO/Fx3ZtZGkS6IipFheX0w7UA+YREdgYRgGA5g2DESOVttNhsvrcLAjM74dOn6lES/Sh8GuTPX7K28id7kkctCYCyNbGlkRaUUukeWz6iItHgREQAREQAREQB//2Q=="/>
          <p:cNvSpPr>
            <a:spLocks noChangeAspect="1" noChangeArrowheads="1"/>
          </p:cNvSpPr>
          <p:nvPr/>
        </p:nvSpPr>
        <p:spPr bwMode="auto">
          <a:xfrm>
            <a:off x="76200" y="-914400"/>
            <a:ext cx="2400300" cy="190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44" name="Picture 4" descr="http://www.christianprofile.com/Glitter/Christian_Symbols/images/christian_symbol0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828800"/>
            <a:ext cx="4012931" cy="3190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0418" name="Picture 2" descr="http://www.zwani.com/graphics/christian/images/wordsoflordcandles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133600"/>
            <a:ext cx="4038600" cy="3095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4" name="Picture 2" descr="http://www.bridgebuilding.com/images/aghob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209800"/>
            <a:ext cx="3933825" cy="2790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2466" name="Picture 2" descr="http://www.trinityforyouths.net/pictures/holy_trin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81000"/>
            <a:ext cx="4267200" cy="5848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data:image/jpg;base64,/9j/4AAQSkZJRgABAQAAAQABAAD/2wCEAAkGBhQSERUUExQVFRQUFBcYFRUYFRQUFhUXFxQVFxQUFhgXHCYeFxkkGhQVHy8gIycpLCwsFR4xNTAqNSYrLCkBCQoKDgwOGg8PFykcHBwpKSkpLCwpKSkpKSksLCksKSkpKSkpKSksLCkpKSkpKSksLCksLCksLCwpKSkpLCwpLP/AABEIALcBEwMBIgACEQEDEQH/xAAcAAABBQEBAQAAAAAAAAAAAAAEAAIDBQYBBwj/xABEEAABAwIEAwUEBggFAwUAAAABAAIRAyEEBRIxQVFhBiJxgZETobHRMkJSweHwBxQjYnKSsvEVQ3OCojPC0iREU5Oz/8QAGQEAAwEBAQAAAAAAAAAAAAAAAAECAwQF/8QAJBEBAQACAgICAgMBAQAAAAAAAAECEQMhMUEEEhNRFCJhgUL/2gAMAwEAAhEDEQA/AN1QfCJ3TamFXKdlVkcpwoJ/6lZT0Gg2RPsSFFpqaoyFFCOxdJATC0kIVTfIhE08MSEDRqqzpYkEKbBETsLCGxNGysalUQg6pShqqoxR06PeRlegU/D4Y7laEKa+yHxNWQpKhQtS6mQOUaEopmXjeFzA07qyJsllTgD2EKMiCjSUHiGohGGohcXiIC69B4hhdZaY4ltWV8xElVOLzUwQPJR5ux4foFzwhVtWg4QCDJXXjjEWozUJMkrlSuTZSsw9r7qB7IV6SgKbClLU2FWiRwuFqkhKEaJHCWlSaUtCNGi0rkKXSu+yQSGFyEW7CkNkhRjD2n0SPSGElJ7NJMnuWEMi6e/DhNp2EclypiV5ft0k86USzGiEF7SVN+q92RuiwGYmpKrKiJqyhKhVSEQU1GqomqanSTpJw5StHFc/V4C4AVJpHNBCY50BdumuaIQA9V6gLlJUQ5fCqElwVa7+jo/4NPPqjjiLKjy3GaqlYfZePe2P+1FurJTs70O9qoK1RDHEJlSuqmJH1Kqq6uOjVfYx7gfvUuIxQG5VViK7ZeD0Pq0fJa4zuEjp4oPqS7luisXhmP3I8Vna1Tqof1p3NdH0RtY1aME2EDjzVXirmVO/HEiEIXqpCtRPYUyEVXraotEKCFSTIXIT4ShMGwiKBkwdlDC62yWhD204ddEey2j8UPTN0XhKo1AnglVRyu60Qgqzla46uyIA/FVVQylBUeo80l2FxVpL2Gnite1ioajHBE5ZUixhTYmDbkvO9twFOuQrHC4hVFQwV2lioKLAsMS8Kve665UxChNZOQCKZR1GoqtlZE0aqVgXlO4Q1WkmUcZFk51cFRo3Cwod0qxayy4aaNhWPYUFibAk8Fcub0VJnBhh4EwB6/KU7ehJ2zmRZgP1qswzLhIt9hz9XucFoS5ZjLGf+uBixoG8WnVxWkrOgJ8XcVn5ROrXTWU3O25p2EIfPjCsWAAWW/hkpcwwQbe5MWB28lm85rxWIB+rBHhFvRy2+ZkGnP3wsRnNEe1Y4/WLwf5RHwUfe/fFpJ/WgiRHFSNwhIlMdTutFkOTVI1OENI9bLtt0552zLmppCsX4drqhAOm58LJmIwQa0XEz7lQ0AhKFJpXfZppQwlClLFzSgI9KUKQtXIQEcLqfC5CAY4rkJ+lODLpGhhJEuphJAekU68KV2JlAe1lOL7Lg02S1anFCPqJpqKMlPQTe1S1KEBO1J6CVtRTseg2vU7HpAY2upmVkE1TNCnRrVmNUhxSqW1ITTXU/UbWFfE8lR501zmtcDAYdTtrjYecke9Ge0lA5piA1j5MANBPhJUcnWK8PLOU8SW4ygAbGZ69xzR/UfVaZwJWLfidVeg8fVLS7hA1svfhDl6Phcs1QQQQdjuq4rqDk8gqGELXTaDun4nFBtitFTykadLxv+ZCqe0HYsPZqoOd7QcHOlrhy/dhazPG3tGqpcbiNVIhgDri1+YnboqDNXiQdLSTUDRPAvfBP8sjzWgwWTVMNHtDczAFxcc/NZTPXd0xu1zSPz/uHqufls/J16bYT+jW4Xso0PaSNvSRxR+a1wwtpyWyNx8ArmnWa8NcNnNDh4OAI+KzXa540TaQbdF1Y255due9M5m+UhrzomIm/MqoIOxVriMxdpaCLRbmFWPMmV2Yy+2VolmALm6ohQ1cMQIKKw+Mhmk8CrjLMsbUu65PC8JW6PyzVDCOeYaEn0Yst0MmY0GwHPgsxnNINMNCWOf2p2aU5CbCkIXCFohHCUJ8LkIDjQu6LLrWqQ1EBESUk+AkgNayqn+2UWhcDVwt0i5KTHJwKA4Hp5KYWp7GoDkJzFIylKJp4ApAyirXB4Iu8FE3KXC8KwwGptp9VFpha2XEGIULsCeS1dNodCZjaIjZR9z0zNPBlZnGv9sysJs86Af3RIBHlBWkzzHewoPfJkgtbEE6nA6bHe6weHx1Sw10rkgAscDImRZ/D71nyXfTTj67cGTBusAyDSLZPUtA94cV6r2UwOnCUCd/Y0//AM2ry5+Oqd69ExvAqTzjc3uvVOyWZithKbogtaGOHDUxoBi+yjGryWtRqjaeCFzDMdLmNhx1u0iGkgGCe8eAt+bppeQVcjKsx2jxMYnRGxB8tDfvJ9FhcTlrtbn/AFX1WuHMgOg3PUj0Vz2izovxj3MYXtaGgEODdmibOvufghXZmS1oNGp3TNiw8Z+0svbeeB1DPX0qDKZlx70EnZutwaPIR6KnxuKc/ck+agfiNTiCHNPJ2m/oSuQvY+PJcJY4OTrKwxy4ApIShdDMdgsnNQS08fktvlWXtp0wAAXcb8VicHmLqYhp8uCnf2hqlsA6eo3WOeGWS5ZGvqsOqX2b4rOdocTQuGgFw4qs/wAReWw57iOU/ehX+HmjHi1d0XIM+6bpU2hWGV5V7Wd4C1tkT5VGld0qyx+Uup9Qs3muaCk4SDYg8R472Km5yTZzG26HveAQCbnbrG/xXKrw0STAWardomaiYMgy02kSCCDcf2KFZnb3MNMk32J3A4Rz/FY3nkaTitak4xn2m+oSWHNE8dXkCksf5bT8H+va31ALkwPRIPWAHaYl8z3TwJHrfhN/PdLFdoHnbuiTJBMzAMEjhNx+Ssfyw/pXoYentAKwr+1lSGhhbs28TyB3PMrR5bm0gCo5odAkSJBMmCB0G+26qZylcbFzoU9OmhmVVKyqqSMp0giqWIjyQArJrq6WgvWZnIjijMK4ON1mKda6tsDWUXE5WjwwupqlIOEILC1Lbo1r1hWkY7t5hNOHb1rNH/F68hoGcW0c6juX2rkT0XsH6Rqp0UGgwDUcfRkD+o+q8syusxvt6jgC5s6SRJBLiO7+9MXStXIdkFIxUM7u9e9UFz/tC9V/R1bCGONer7nAfcvO8O9opsDQxpAl0XLjOmTe9wT5lWOXdsvZ4Q4aiSKxqVi5+2hhqHb98g25b8koeTQdou25p4hrKOlwpv75P+Y8Ah1NvQAmTz8L6zL8Yyuxr2Xa4T1HMHkQbFePF7GENJAPAcfw8Vo+y+fDDVNLzFJ5E/uO4P8AA7HyKqX9puPXTJdpKhpglpIPtKg/qUDa74wzQTpJJiTeKoZLjHXkie0h1gcjUdB5yHdEWzCUxUp04d+zZaCLFzw8E+MTCn0syuCHN6uM9f2Z91guwpcYzv02xu6J8ab5sj8Hk5cTqkAepXpfEyk4+/25OeW5KsMRFHAPd9Fjj5LS5a2nQMhgcebrkeHJWdDPaheCGtiYiB6StMub9RnMP2qG/o/rlrSC2SO9J2PLZTUf0c1YOt7QYsBJk8JPALSY3P3k6aY84kp1CtWdu+J4EBc95uT/ABr9MWBzTs5VoPIjUAAdTRa64Mne4AN6TMrdHLJdJvzR2HwTRwCv+TdJ/GyeW9jG2c90/uxYq9pZGymO42PBWtcjwVTnWUfrVLR7Qsie8J5bWIt6rny5csu60mMjzzPe0dH2z2nUQ2NgbGLyDEAEgErzbPs3NV24ibATx6HlZXPac0KLnNol1QjU01HOADo3hsbTsSbwsfWefLfhPz4qby5ZTtrjhJdo3GERRqQRPLn8PX3IcG40+Xiuvbw38LqLWol1enN2FxncOjw9ySYyqI3A9PkuKAMw1SZDjAixgEcLHiozUvtHT87oNlcjbwKnwbJMWibyeXRXpnYs8IyziXFsfRIBIJjYq37O0H1nlupoi5O5M7EcDBAVLis3caZpnSAHAgAAbCL8T6ruTVGNfNUuawg/Rv5G4t5oJ61hG6Wgai6N3HieKIDlk8r7R020gym2SBIl0TzIBHAzIlaXD1w9ocNiJC6MbKxssF610KJrkRTEqkn0wrHCtIQdJl0fRU01nhqhVpQqKhpVYVjRxgjdY5RUUP6Rv/b+NT4U15PgsCKvtL6SHAtkwCdRkH1W57Y517WuGtcf2Rc3zsbegWT7O4gDXM3jqbuI+JCxvtvPQ3D4DQ+SQdTW7EQCCe6OYAj3rPMxGirUdx1PA83b/etfjH90ERM2MDksNWf3n/xO/qTxOpqVJz3Ez1JPhuVqqNLujiLi/AjcfnkqnDFoY0Agb3vNw12/CJVpgHD2bg36r6ewk3PG3IfFLIQB2gEsp/xn4FEVcuqAVnl8udpIIB1ERBHjBjy6ofNHksbMQH282H5LSUA3gbiNnOm443slfA9haZitRvPfMf8A1VIV57VUOIq6a1IAf5zRJJM62uB/q5rStDY6rp4b/VjyeQrblWmDa0byg2uhSGqVre2a4GKA+j+Klbj1RMqqYYoKbie1jUzIg2TGZ864IiOqAGIBKmcGVIAABi5PFXJj7ibae/Gl95JB5Gype3OfuoYUUrNNfU2Zs1ojUTY7ggQBxKvcPhW04De9afCeCw36RcUTUDSJBb9EawR+8T9GJHAcN+WfLZrUXxzd7eYYsPDoiZiDtc7XPXjzCB9mO9qIsYiSSb8Dsec9EZmOO3YIF+9a9hYSFXa7W/H8eKw9OmEaXIHj58UwjgpqNzwPiT8VDtvug3fP3rima152sOQiF1IInPnzO8R7oU+BDtQLQZOwjczyiD4dEJKMwuP0xN423BbM3EHmZ6qtlZ0t6+XvF36XE93wuIAPC5IlTNw7QWhwcGht5H1tpkXAub9AgqOa6i1riSC4TMEW2cTxt8FpsMGg6jUDmEFvGdOqYtZw4ffuhkN7NUKT2ljms1tg2dc7iSPW45rQVazaTQJ0j4AcfxPNY+rVpyIcS4CzmAtIibz1BMxvCgx+fOIANy0ES48OMgb/AJ3TnJJNJs22WUYsHU3UXGdUkj6x+iPA/FWtOuvKKOc1G2DyBuRtwtB4K5yPtY5pIqF72xaLwZG5PBVjy/srg9IpV0Qa1rLK5fnraolpMjcct46cFZUsater3EtBhXTdS1XR5qsw2MhEVcdDSdyASPEBTQwtR81HONyak+rR81WdnqZc4AQLNPkHsJ9wKPIIF/tT4WbZBdm3Q6eTNtrnSB7yuX1XS0eMMtHj81hK4+l/E7+tbnGmzf4vuKzuRYOm+o72jdYB+iHaBd1pMHiQjG6FiLD/AEGfn/LpfNX2SWbU/ip/0O+as6eKw4AAwrYGwlp+zzE8Ge5dxGMo6YZR03BMFg+iD1vb7uam5b9HJpnM3bDG/wCp/wBrlb5M0lgcRvpg84a0fL0VXnY7reH7T36Xclc5R/0mD90H3u+RT9F7VuevIII3FVhHkD8lsm0WAS51+UXHMLF58CYj/wCRsfylaPCQ/S4mzgDfqJW/D4Zcqyp1qZb3rQTEASfFT5dhxWdE6RxJ2HirbJOzTPpvvIs3gPmq7tJiABpp09LGky6IDj05wtPvu6jP6gM3YKTywGdPHmqw4tDVsQSomU3ONgSrCxZikVRqSUDQy2oTdpC0GT5ICe8T0T3ITSZPljAxridRN1gv0yZc1rRV75LgBdzRTYBYQLO1XO0jmF6UxgaJkaWCTxIgGZM8l4P+lHtG/F1iQQaVKW09OxB3eZ3J/BcPJluujCajzavuT6bbptJ8ef4/nzT6zCTx25HzTarRFpkcDePP0VLng2k4A9Bv1tt4EpxqaoFgOe/NOoUJBJ99tvj9yaGj6U+VgfLkgzHloOySkdVP5gJJgOU5z/7cFyVxI0lF8EHkjBjHTMxA2jyVenh/NHlNi0weLJImw5wTt4KTEVjzE8j70LgeREcQbyecc13GEReZ4cJ+Siz+zM0PANxw5z8Cp3Vm3AMHluIvAB8+qrS9S1asmf4dujQFpoaXeVZs6g8GAeYPp5WW3y/O2VRLNxuINvPivPMtxhDgANQP1d/GOtlqsBSYxxLXOJduCQeNuCvC6qK1DMaVPXxDhTmbODovJta44b+5UAxKs3Vw80KY1AmmZlvd3e8kX724HD6KvPLULGbAvHccb2Dt+gCzIc7utDi3VFwY4iOPM+5azFiKVS/+W4mAIuD4/FZEVGhzdZcANtIB4jeSI2XNPDetkahLKc3JDTPMFn4+9VfZ7K3VC5wY4i8GdI1SSD1ghh8lZ0QHsbGoNDAL6ZMU2AHiLi+6Zgc0eKTAx9QHSQIDNAIBgXbHAeqj0Yw5AWttSqTJjvkw0a9Asb/Qo+ibUyIg/RrAdDy4X6NaqSp27r6obUkT9Itp3HMN07eJV/8Ar9QsYalUy82002FokgDhbcbpdmqe0Bho/wBU/ByZ2WxtVz3TGgNMCIjTHHwnil2gpFoaS7V33cIOxnYwmdkq7GOJLhJY8BoDyZIbvDYFgd+Sr/yXsZnZu3/Vb4bFa/svlDq1Nj9g0CTa8Nasd2hJAY8AQKjTHEmXfcvQOydcU8vZNQNmgCJtplu2/FXhlccbpGc3Ys8fnAoDTeZiOPigsXjBXYGu2+CGdhnYgCpdwDW3nV9UceK5TwjQe8bcpWs1/wBZVJh8soNvpk9UZQwwMkBojwCdl9BpM7/BWGNLadFxAs1pMDcxdK5DSrrPievFLDF0gbTtzQ1M96CYV9lmLpbC7hxO6q3UGlV2kzSrSpmlSwxrOew63EuDQ2DqJgWG8XXz7mdbS5zYiCbSSARa07r3z9Iec1qVAijo7wIJdB3Ed0EGTfewEbr5+zOjpeQSCQbkOa4EjeCDBEncFc/m9t54A1a8weMXPDYKEXH5tc7enuT2PaDYX5nYevBOLp4yb8NufhwVmjLhGm5idrAmdug3XKbgSLW8Rbc+Hr+CiqCDtHT+3koyUHpYBoG+mf4wUlXykkf0cXUpTtIj83QZsqQsjwI/P3KTC5dUqGGtJ8requ2dnapAbpB0z3p3kjumTaIMQOKVzxx81GVVOXvAJJMRyJn04omoQ7fb0vzhWmH7JnVJcAPU9eEc1cU8mpiJaCRxM/AWC58ufGXpLFnCExAPyRlHInuJ0zHPystc3DsH1W+TfwUuu1lnfk31CZqn2ZePrNHqrTC4Etgugu1GTfaLG/IjbqrD2niuSonyM5djRlQWsrT9ZpA0HAu/ZMLSC3eabhO9+8R5KtLOq77Pr+fVVl8nLLyJNC8RjA6m9sgEsI2O8EC/hCzmJy1xiBeL3Vzo6rob19yP5OU9Hta4SsxrWtadXdA+tvpA+z0QGr9kabDqE1BIBN9JaLjx5KHFVzSpy2NZLQ2eTpkxwQ1N+gNaCe6ALWHUrbjyuU3VRR1MpqB30Hb/AGSvRmUhTo02ywkFod3hO8kiDtZZxmNjj708Y4j+8q7dmM7RmQ0R9efItsTy4qo7J4M+2dqOkBjomwdNo/PJXlGuKzQwk6i5sHpcRPp6oKrRIc4XIaTwmyyy5bj1or0Mz2mXUdI+qQ7hcAmQOZutS3LmnLKJcQQ6lT4TBIFr+awxZ4eiaB4KZ8jU1pN7eu5JjWU8JSDREUmtI6tGk7dQVmcfmc1an2WFjZhw7zhJ8r79FigT4ef4pOc7iT/MU58qT0nTWZP2mNR9UTIY4aI5c+uxVjjs9eWO3jSZMHkV5+BHSd+t5EqQ13c3HzPKPgrny8fcLTXszAkzIv1Vvgcxa3e59F54cY8iNTo5So5PX1PzVX5mP6L6tz2mf7Wm4mq+kA10gPMOngWz3vC2/r5lmvZ2m8E0hXsAe9TADWx3nPdNyYkAKyqFxH03Aja8x4ShWNrBpaXhzZmCXQbzcGyifIxvrSu2DrUy3ombc5/MrXZllhqC7BP2mwSq2rlFPYa2nxO3GxVzmlXMlGXEjwTAFY1sMWMPfO8gbTfl6ndV5K1l2uXfhxJJJNSwp5QTdz2MFrAlx2HKb+as8Jh6DI+seeifiY9yEL44Jza35C5srll7c1ztXrM3pjg8+gHkBYJ/+PtH1Xe6PiqEOngi6OBc4TAA6mFz3HGeT3Vk3PWcj7l056zk73IellZ4kR0RbMtp8QVlbgfaShjg+I+I+aKDeqE/w6lyPqVIyi0bav5nfNRbPQER1Sa5NTgQp+wObdS1WxHxhc0iOfmoxioiWgjleD5gyje1a15StA4ST4LtU+zpudpcSBaxiNzwgbKH/EW0w4usSCGiDF97+Fr81n6VR+IJL3Q0RwnmRYcQunj4rZMhBtOqar/av0jugNEHgbEW+Knb/E2f93ySpUKYaBLjHRqfpp/vDyC7JNdKKP3m+5Jzf3m+oXBTp/ad6BdFKn9o+h+4pg/Dvc10hzQR+835q4w+K1NdrIDiNtQvJk7mB+KphRp/b/4u+a6KFO/7T/ifvU5YzILV+A7pcJPiI8fFAuZ0HqiqGOa2mWa2zMg3sIvbxA96lw5a5zLMjpYiOYgT71xZceWNkk3/AKVxlVx8PekR4o3NMNpdyB4ckC18/wBiFGWNxqK5PQpah1XY6rhnmkHR4rjj1SM9EpPRAKeqa9k73SIPJIjoEwrcZgHn/pnT4Pd8Cq2thcUBEud5td8Vor8lwnotMeSwmOr08RBDmu/l/BV4tZzZv1B8F6CD4oTH5a2oLtHjsfvW+PyP3FTLTEGp4joCI+CS0J7O8viP/FJbfmxP7T9CaeSE/ScPKT8USzJGc3H0CSS8+55X2jQqlgmN2CkFMckklnTSBgThSCSSQLQE/wBkOSSSkOezCcykeSSSDh+qOF0x8JJKpDtCYymC3SZIc7SGiBqMTEkd23FTYLKhTBEi5nY+gvskkvS4+sTib9UHT3/Nd/Vm8vz6pJLQzf1RqX6ozkkkmHRhG9fVdOCb+f7JJI0HDgB+Sfkp8PQLCDAIBuJNxxGySSmwIc5wftKgqiwEAHcmLQ6fEbf2gFKRMpJLj5PKMnQy+/uSNLquJLInTSO42XIKSSQISk2Tx/PJJJBFB4LgeV1JOBySkXEbJJJwI3VvzASSSQH/2Q=="/>
          <p:cNvSpPr>
            <a:spLocks noChangeAspect="1" noChangeArrowheads="1"/>
          </p:cNvSpPr>
          <p:nvPr/>
        </p:nvSpPr>
        <p:spPr bwMode="auto">
          <a:xfrm>
            <a:off x="76200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2" name="AutoShape 4" descr="data:image/jpg;base64,/9j/4AAQSkZJRgABAQAAAQABAAD/2wCEAAkGBhQSERUUExQVFRQUFBcYFRUYFRQUFhUXFxQVFxQUFhgXHCYeFxkkGhQVHy8gIycpLCwsFR4xNTAqNSYrLCkBCQoKDgwOGg8PFykcHBwpKSkpLCwpKSkpKSksLCksKSkpKSkpKSksLCkpKSkpKSksLCksLCksLCwpKSkpLCwpLP/AABEIALcBEwMBIgACEQEDEQH/xAAcAAABBQEBAQAAAAAAAAAAAAAEAAIDBQYBBwj/xABEEAABAwIEAwUEBggFAwUAAAABAAIRAyEEBRIxQVFhBiJxgZETobHRMkJSweHwBxQjYnKSsvEVQ3OCojPC0iREU5Oz/8QAGQEAAwEBAQAAAAAAAAAAAAAAAAECAwQF/8QAJBEBAQACAgICAgMBAQAAAAAAAAECEQMhMUEEEhNRFCJhgUL/2gAMAwEAAhEDEQA/AN1QfCJ3TamFXKdlVkcpwoJ/6lZT0Gg2RPsSFFpqaoyFFCOxdJATC0kIVTfIhE08MSEDRqqzpYkEKbBETsLCGxNGysalUQg6pShqqoxR06PeRlegU/D4Y7laEKa+yHxNWQpKhQtS6mQOUaEopmXjeFzA07qyJsllTgD2EKMiCjSUHiGohGGohcXiIC69B4hhdZaY4ltWV8xElVOLzUwQPJR5ux4foFzwhVtWg4QCDJXXjjEWozUJMkrlSuTZSsw9r7qB7IV6SgKbClLU2FWiRwuFqkhKEaJHCWlSaUtCNGi0rkKXSu+yQSGFyEW7CkNkhRjD2n0SPSGElJ7NJMnuWEMi6e/DhNp2EclypiV5ft0k86USzGiEF7SVN+q92RuiwGYmpKrKiJqyhKhVSEQU1GqomqanSTpJw5StHFc/V4C4AVJpHNBCY50BdumuaIQA9V6gLlJUQ5fCqElwVa7+jo/4NPPqjjiLKjy3GaqlYfZePe2P+1FurJTs70O9qoK1RDHEJlSuqmJH1Kqq6uOjVfYx7gfvUuIxQG5VViK7ZeD0Pq0fJa4zuEjp4oPqS7luisXhmP3I8Vna1Tqof1p3NdH0RtY1aME2EDjzVXirmVO/HEiEIXqpCtRPYUyEVXraotEKCFSTIXIT4ShMGwiKBkwdlDC62yWhD204ddEey2j8UPTN0XhKo1AnglVRyu60Qgqzla46uyIA/FVVQylBUeo80l2FxVpL2Gnite1ioajHBE5ZUixhTYmDbkvO9twFOuQrHC4hVFQwV2lioKLAsMS8Kve665UxChNZOQCKZR1GoqtlZE0aqVgXlO4Q1WkmUcZFk51cFRo3Cwod0qxayy4aaNhWPYUFibAk8Fcub0VJnBhh4EwB6/KU7ehJ2zmRZgP1qswzLhIt9hz9XucFoS5ZjLGf+uBixoG8WnVxWkrOgJ8XcVn5ROrXTWU3O25p2EIfPjCsWAAWW/hkpcwwQbe5MWB28lm85rxWIB+rBHhFvRy2+ZkGnP3wsRnNEe1Y4/WLwf5RHwUfe/fFpJ/WgiRHFSNwhIlMdTutFkOTVI1OENI9bLtt0552zLmppCsX4drqhAOm58LJmIwQa0XEz7lQ0AhKFJpXfZppQwlClLFzSgI9KUKQtXIQEcLqfC5CAY4rkJ+lODLpGhhJEuphJAekU68KV2JlAe1lOL7Lg02S1anFCPqJpqKMlPQTe1S1KEBO1J6CVtRTseg2vU7HpAY2upmVkE1TNCnRrVmNUhxSqW1ITTXU/UbWFfE8lR501zmtcDAYdTtrjYecke9Ge0lA5piA1j5MANBPhJUcnWK8PLOU8SW4ygAbGZ69xzR/UfVaZwJWLfidVeg8fVLS7hA1svfhDl6Phcs1QQQQdjuq4rqDk8gqGELXTaDun4nFBtitFTykadLxv+ZCqe0HYsPZqoOd7QcHOlrhy/dhazPG3tGqpcbiNVIhgDri1+YnboqDNXiQdLSTUDRPAvfBP8sjzWgwWTVMNHtDczAFxcc/NZTPXd0xu1zSPz/uHqufls/J16bYT+jW4Xso0PaSNvSRxR+a1wwtpyWyNx8ArmnWa8NcNnNDh4OAI+KzXa540TaQbdF1Y255due9M5m+UhrzomIm/MqoIOxVriMxdpaCLRbmFWPMmV2Yy+2VolmALm6ohQ1cMQIKKw+Mhmk8CrjLMsbUu65PC8JW6PyzVDCOeYaEn0Yst0MmY0GwHPgsxnNINMNCWOf2p2aU5CbCkIXCFohHCUJ8LkIDjQu6LLrWqQ1EBESUk+AkgNayqn+2UWhcDVwt0i5KTHJwKA4Hp5KYWp7GoDkJzFIylKJp4ApAyirXB4Iu8FE3KXC8KwwGptp9VFpha2XEGIULsCeS1dNodCZjaIjZR9z0zNPBlZnGv9sysJs86Af3RIBHlBWkzzHewoPfJkgtbEE6nA6bHe6weHx1Sw10rkgAscDImRZ/D71nyXfTTj67cGTBusAyDSLZPUtA94cV6r2UwOnCUCd/Y0//AM2ry5+Oqd69ExvAqTzjc3uvVOyWZithKbogtaGOHDUxoBi+yjGryWtRqjaeCFzDMdLmNhx1u0iGkgGCe8eAt+bppeQVcjKsx2jxMYnRGxB8tDfvJ9FhcTlrtbn/AFX1WuHMgOg3PUj0Vz2izovxj3MYXtaGgEODdmibOvufghXZmS1oNGp3TNiw8Z+0svbeeB1DPX0qDKZlx70EnZutwaPIR6KnxuKc/ck+agfiNTiCHNPJ2m/oSuQvY+PJcJY4OTrKwxy4ApIShdDMdgsnNQS08fktvlWXtp0wAAXcb8VicHmLqYhp8uCnf2hqlsA6eo3WOeGWS5ZGvqsOqX2b4rOdocTQuGgFw4qs/wAReWw57iOU/ehX+HmjHi1d0XIM+6bpU2hWGV5V7Wd4C1tkT5VGld0qyx+Uup9Qs3muaCk4SDYg8R472Km5yTZzG26HveAQCbnbrG/xXKrw0STAWardomaiYMgy02kSCCDcf2KFZnb3MNMk32J3A4Rz/FY3nkaTitak4xn2m+oSWHNE8dXkCksf5bT8H+va31ALkwPRIPWAHaYl8z3TwJHrfhN/PdLFdoHnbuiTJBMzAMEjhNx+Ssfyw/pXoYentAKwr+1lSGhhbs28TyB3PMrR5bm0gCo5odAkSJBMmCB0G+26qZylcbFzoU9OmhmVVKyqqSMp0giqWIjyQArJrq6WgvWZnIjijMK4ON1mKda6tsDWUXE5WjwwupqlIOEILC1Lbo1r1hWkY7t5hNOHb1rNH/F68hoGcW0c6juX2rkT0XsH6Rqp0UGgwDUcfRkD+o+q8syusxvt6jgC5s6SRJBLiO7+9MXStXIdkFIxUM7u9e9UFz/tC9V/R1bCGONer7nAfcvO8O9opsDQxpAl0XLjOmTe9wT5lWOXdsvZ4Q4aiSKxqVi5+2hhqHb98g25b8koeTQdou25p4hrKOlwpv75P+Y8Ah1NvQAmTz8L6zL8Yyuxr2Xa4T1HMHkQbFePF7GENJAPAcfw8Vo+y+fDDVNLzFJ5E/uO4P8AA7HyKqX9puPXTJdpKhpglpIPtKg/qUDa74wzQTpJJiTeKoZLjHXkie0h1gcjUdB5yHdEWzCUxUp04d+zZaCLFzw8E+MTCn0syuCHN6uM9f2Z91guwpcYzv02xu6J8ab5sj8Hk5cTqkAepXpfEyk4+/25OeW5KsMRFHAPd9Fjj5LS5a2nQMhgcebrkeHJWdDPaheCGtiYiB6StMub9RnMP2qG/o/rlrSC2SO9J2PLZTUf0c1YOt7QYsBJk8JPALSY3P3k6aY84kp1CtWdu+J4EBc95uT/ABr9MWBzTs5VoPIjUAAdTRa64Mne4AN6TMrdHLJdJvzR2HwTRwCv+TdJ/GyeW9jG2c90/uxYq9pZGymO42PBWtcjwVTnWUfrVLR7Qsie8J5bWIt6rny5csu60mMjzzPe0dH2z2nUQ2NgbGLyDEAEgErzbPs3NV24ibATx6HlZXPac0KLnNol1QjU01HOADo3hsbTsSbwsfWefLfhPz4qby5ZTtrjhJdo3GERRqQRPLn8PX3IcG40+Xiuvbw38LqLWol1enN2FxncOjw9ySYyqI3A9PkuKAMw1SZDjAixgEcLHiozUvtHT87oNlcjbwKnwbJMWibyeXRXpnYs8IyziXFsfRIBIJjYq37O0H1nlupoi5O5M7EcDBAVLis3caZpnSAHAgAAbCL8T6ruTVGNfNUuawg/Rv5G4t5oJ61hG6Wgai6N3HieKIDlk8r7R020gym2SBIl0TzIBHAzIlaXD1w9ocNiJC6MbKxssF610KJrkRTEqkn0wrHCtIQdJl0fRU01nhqhVpQqKhpVYVjRxgjdY5RUUP6Rv/b+NT4U15PgsCKvtL6SHAtkwCdRkH1W57Y517WuGtcf2Rc3zsbegWT7O4gDXM3jqbuI+JCxvtvPQ3D4DQ+SQdTW7EQCCe6OYAj3rPMxGirUdx1PA83b/etfjH90ERM2MDksNWf3n/xO/qTxOpqVJz3Ez1JPhuVqqNLujiLi/AjcfnkqnDFoY0Agb3vNw12/CJVpgHD2bg36r6ewk3PG3IfFLIQB2gEsp/xn4FEVcuqAVnl8udpIIB1ERBHjBjy6ofNHksbMQH282H5LSUA3gbiNnOm443slfA9haZitRvPfMf8A1VIV57VUOIq6a1IAf5zRJJM62uB/q5rStDY6rp4b/VjyeQrblWmDa0byg2uhSGqVre2a4GKA+j+Klbj1RMqqYYoKbie1jUzIg2TGZ864IiOqAGIBKmcGVIAABi5PFXJj7ibae/Gl95JB5Gype3OfuoYUUrNNfU2Zs1ojUTY7ggQBxKvcPhW04De9afCeCw36RcUTUDSJBb9EawR+8T9GJHAcN+WfLZrUXxzd7eYYsPDoiZiDtc7XPXjzCB9mO9qIsYiSSb8Dsec9EZmOO3YIF+9a9hYSFXa7W/H8eKw9OmEaXIHj58UwjgpqNzwPiT8VDtvug3fP3rima152sOQiF1IInPnzO8R7oU+BDtQLQZOwjczyiD4dEJKMwuP0xN423BbM3EHmZ6qtlZ0t6+XvF36XE93wuIAPC5IlTNw7QWhwcGht5H1tpkXAub9AgqOa6i1riSC4TMEW2cTxt8FpsMGg6jUDmEFvGdOqYtZw4ffuhkN7NUKT2ljms1tg2dc7iSPW45rQVazaTQJ0j4AcfxPNY+rVpyIcS4CzmAtIibz1BMxvCgx+fOIANy0ES48OMgb/AJ3TnJJNJs22WUYsHU3UXGdUkj6x+iPA/FWtOuvKKOc1G2DyBuRtwtB4K5yPtY5pIqF72xaLwZG5PBVjy/srg9IpV0Qa1rLK5fnraolpMjcct46cFZUsater3EtBhXTdS1XR5qsw2MhEVcdDSdyASPEBTQwtR81HONyak+rR81WdnqZc4AQLNPkHsJ9wKPIIF/tT4WbZBdm3Q6eTNtrnSB7yuX1XS0eMMtHj81hK4+l/E7+tbnGmzf4vuKzuRYOm+o72jdYB+iHaBd1pMHiQjG6FiLD/AEGfn/LpfNX2SWbU/ip/0O+as6eKw4AAwrYGwlp+zzE8Ge5dxGMo6YZR03BMFg+iD1vb7uam5b9HJpnM3bDG/wCp/wBrlb5M0lgcRvpg84a0fL0VXnY7reH7T36Xclc5R/0mD90H3u+RT9F7VuevIII3FVhHkD8lsm0WAS51+UXHMLF58CYj/wCRsfylaPCQ/S4mzgDfqJW/D4Zcqyp1qZb3rQTEASfFT5dhxWdE6RxJ2HirbJOzTPpvvIs3gPmq7tJiABpp09LGky6IDj05wtPvu6jP6gM3YKTywGdPHmqw4tDVsQSomU3ONgSrCxZikVRqSUDQy2oTdpC0GT5ICe8T0T3ITSZPljAxridRN1gv0yZc1rRV75LgBdzRTYBYQLO1XO0jmF6UxgaJkaWCTxIgGZM8l4P+lHtG/F1iQQaVKW09OxB3eZ3J/BcPJluujCajzavuT6bbptJ8ef4/nzT6zCTx25HzTarRFpkcDePP0VLng2k4A9Bv1tt4EpxqaoFgOe/NOoUJBJ99tvj9yaGj6U+VgfLkgzHloOySkdVP5gJJgOU5z/7cFyVxI0lF8EHkjBjHTMxA2jyVenh/NHlNi0weLJImw5wTt4KTEVjzE8j70LgeREcQbyecc13GEReZ4cJ+Siz+zM0PANxw5z8Cp3Vm3AMHluIvAB8+qrS9S1asmf4dujQFpoaXeVZs6g8GAeYPp5WW3y/O2VRLNxuINvPivPMtxhDgANQP1d/GOtlqsBSYxxLXOJduCQeNuCvC6qK1DMaVPXxDhTmbODovJta44b+5UAxKs3Vw80KY1AmmZlvd3e8kX724HD6KvPLULGbAvHccb2Dt+gCzIc7utDi3VFwY4iOPM+5azFiKVS/+W4mAIuD4/FZEVGhzdZcANtIB4jeSI2XNPDetkahLKc3JDTPMFn4+9VfZ7K3VC5wY4i8GdI1SSD1ghh8lZ0QHsbGoNDAL6ZMU2AHiLi+6Zgc0eKTAx9QHSQIDNAIBgXbHAeqj0Yw5AWttSqTJjvkw0a9Asb/Qo+ibUyIg/RrAdDy4X6NaqSp27r6obUkT9Itp3HMN07eJV/8Ar9QsYalUy82002FokgDhbcbpdmqe0Bho/wBU/ByZ2WxtVz3TGgNMCIjTHHwnil2gpFoaS7V33cIOxnYwmdkq7GOJLhJY8BoDyZIbvDYFgd+Sr/yXsZnZu3/Vb4bFa/svlDq1Nj9g0CTa8Nasd2hJAY8AQKjTHEmXfcvQOydcU8vZNQNmgCJtplu2/FXhlccbpGc3Ys8fnAoDTeZiOPigsXjBXYGu2+CGdhnYgCpdwDW3nV9UceK5TwjQe8bcpWs1/wBZVJh8soNvpk9UZQwwMkBojwCdl9BpM7/BWGNLadFxAs1pMDcxdK5DSrrPievFLDF0gbTtzQ1M96CYV9lmLpbC7hxO6q3UGlV2kzSrSpmlSwxrOew63EuDQ2DqJgWG8XXz7mdbS5zYiCbSSARa07r3z9Iec1qVAijo7wIJdB3Ed0EGTfewEbr5+zOjpeQSCQbkOa4EjeCDBEncFc/m9t54A1a8weMXPDYKEXH5tc7enuT2PaDYX5nYevBOLp4yb8NufhwVmjLhGm5idrAmdug3XKbgSLW8Rbc+Hr+CiqCDtHT+3koyUHpYBoG+mf4wUlXykkf0cXUpTtIj83QZsqQsjwI/P3KTC5dUqGGtJ8requ2dnapAbpB0z3p3kjumTaIMQOKVzxx81GVVOXvAJJMRyJn04omoQ7fb0vzhWmH7JnVJcAPU9eEc1cU8mpiJaCRxM/AWC58ufGXpLFnCExAPyRlHInuJ0zHPystc3DsH1W+TfwUuu1lnfk31CZqn2ZePrNHqrTC4Etgugu1GTfaLG/IjbqrD2niuSonyM5djRlQWsrT9ZpA0HAu/ZMLSC3eabhO9+8R5KtLOq77Pr+fVVl8nLLyJNC8RjA6m9sgEsI2O8EC/hCzmJy1xiBeL3Vzo6rob19yP5OU9Hta4SsxrWtadXdA+tvpA+z0QGr9kabDqE1BIBN9JaLjx5KHFVzSpy2NZLQ2eTpkxwQ1N+gNaCe6ALWHUrbjyuU3VRR1MpqB30Hb/AGSvRmUhTo02ywkFod3hO8kiDtZZxmNjj708Y4j+8q7dmM7RmQ0R9efItsTy4qo7J4M+2dqOkBjomwdNo/PJXlGuKzQwk6i5sHpcRPp6oKrRIc4XIaTwmyyy5bj1or0Mz2mXUdI+qQ7hcAmQOZutS3LmnLKJcQQ6lT4TBIFr+awxZ4eiaB4KZ8jU1pN7eu5JjWU8JSDREUmtI6tGk7dQVmcfmc1an2WFjZhw7zhJ8r79FigT4ef4pOc7iT/MU58qT0nTWZP2mNR9UTIY4aI5c+uxVjjs9eWO3jSZMHkV5+BHSd+t5EqQ13c3HzPKPgrny8fcLTXszAkzIv1Vvgcxa3e59F54cY8iNTo5So5PX1PzVX5mP6L6tz2mf7Wm4mq+kA10gPMOngWz3vC2/r5lmvZ2m8E0hXsAe9TADWx3nPdNyYkAKyqFxH03Aja8x4ShWNrBpaXhzZmCXQbzcGyifIxvrSu2DrUy3ombc5/MrXZllhqC7BP2mwSq2rlFPYa2nxO3GxVzmlXMlGXEjwTAFY1sMWMPfO8gbTfl6ndV5K1l2uXfhxJJJNSwp5QTdz2MFrAlx2HKb+as8Jh6DI+seeifiY9yEL44Jza35C5srll7c1ztXrM3pjg8+gHkBYJ/+PtH1Xe6PiqEOngi6OBc4TAA6mFz3HGeT3Vk3PWcj7l056zk73IellZ4kR0RbMtp8QVlbgfaShjg+I+I+aKDeqE/w6lyPqVIyi0bav5nfNRbPQER1Sa5NTgQp+wObdS1WxHxhc0iOfmoxioiWgjleD5gyje1a15StA4ST4LtU+zpudpcSBaxiNzwgbKH/EW0w4usSCGiDF97+Fr81n6VR+IJL3Q0RwnmRYcQunj4rZMhBtOqar/av0jugNEHgbEW+Knb/E2f93ySpUKYaBLjHRqfpp/vDyC7JNdKKP3m+5Jzf3m+oXBTp/ad6BdFKn9o+h+4pg/Dvc10hzQR+835q4w+K1NdrIDiNtQvJk7mB+KphRp/b/4u+a6KFO/7T/ifvU5YzILV+A7pcJPiI8fFAuZ0HqiqGOa2mWa2zMg3sIvbxA96lw5a5zLMjpYiOYgT71xZceWNkk3/AKVxlVx8PekR4o3NMNpdyB4ckC18/wBiFGWNxqK5PQpah1XY6rhnmkHR4rjj1SM9EpPRAKeqa9k73SIPJIjoEwrcZgHn/pnT4Pd8Cq2thcUBEud5td8Vor8lwnotMeSwmOr08RBDmu/l/BV4tZzZv1B8F6CD4oTH5a2oLtHjsfvW+PyP3FTLTEGp4joCI+CS0J7O8viP/FJbfmxP7T9CaeSE/ScPKT8USzJGc3H0CSS8+55X2jQqlgmN2CkFMckklnTSBgThSCSSQLQE/wBkOSSSkOezCcykeSSSDh+qOF0x8JJKpDtCYymC3SZIc7SGiBqMTEkd23FTYLKhTBEi5nY+gvskkvS4+sTib9UHT3/Nd/Vm8vz6pJLQzf1RqX6ozkkkmHRhG9fVdOCb+f7JJI0HDgB+Sfkp8PQLCDAIBuJNxxGySSmwIc5wftKgqiwEAHcmLQ6fEbf2gFKRMpJLj5PKMnQy+/uSNLquJLInTSO42XIKSSQISk2Tx/PJJJBFB4LgeV1JOBySkXEbJJJwI3VvzASSSQH/2Q=="/>
          <p:cNvSpPr>
            <a:spLocks noChangeAspect="1" noChangeArrowheads="1"/>
          </p:cNvSpPr>
          <p:nvPr/>
        </p:nvSpPr>
        <p:spPr bwMode="auto">
          <a:xfrm>
            <a:off x="76200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http://www.planetware.com/i/photo/roman-catholic-cathedral-armagh-arrcc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600200"/>
            <a:ext cx="5086350" cy="3390900"/>
          </a:xfrm>
          <a:prstGeom prst="rect">
            <a:avLst/>
          </a:prstGeom>
          <a:noFill/>
        </p:spPr>
      </p:pic>
      <p:pic>
        <p:nvPicPr>
          <p:cNvPr id="7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b.westfordk12.us/pages/6gweb/6gss/wtravel10/y/yzach/images/Roman_Cathol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066800"/>
            <a:ext cx="6096000" cy="4572000"/>
          </a:xfrm>
          <a:prstGeom prst="rect">
            <a:avLst/>
          </a:prstGeom>
          <a:noFill/>
        </p:spPr>
      </p:pic>
      <p:pic>
        <p:nvPicPr>
          <p:cNvPr id="5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farm3.static.flickr.com/2162/2201273192_9268702c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143000"/>
            <a:ext cx="3495675" cy="4762500"/>
          </a:xfrm>
          <a:prstGeom prst="rect">
            <a:avLst/>
          </a:prstGeom>
          <a:noFill/>
        </p:spPr>
      </p:pic>
      <p:pic>
        <p:nvPicPr>
          <p:cNvPr id="5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cisarik.com/pictures/roman-catholic-icon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143000"/>
            <a:ext cx="4648200" cy="4648200"/>
          </a:xfrm>
          <a:prstGeom prst="rect">
            <a:avLst/>
          </a:prstGeom>
          <a:noFill/>
        </p:spPr>
      </p:pic>
      <p:pic>
        <p:nvPicPr>
          <p:cNvPr id="5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4016375"/>
            <a:ext cx="304800" cy="304800"/>
          </a:xfrm>
          <a:prstGeom prst="rect">
            <a:avLst/>
          </a:prstGeom>
        </p:spPr>
      </p:pic>
      <p:pic>
        <p:nvPicPr>
          <p:cNvPr id="53250" name="Picture 2" descr="http://t3.gstatic.com/images?q=tbn:ANd9GcS_cmS7cA2kzgiWq6mEDwUYMghGdorg4Ayi_3Ee7wR0ishlwKsCmw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1828800"/>
            <a:ext cx="5267374" cy="3505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362200"/>
            <a:ext cx="8229600" cy="1399032"/>
          </a:xfrm>
        </p:spPr>
        <p:txBody>
          <a:bodyPr/>
          <a:lstStyle/>
          <a:p>
            <a:r>
              <a:rPr lang="en-US" dirty="0" smtClean="0"/>
              <a:t>		</a:t>
            </a:r>
            <a:r>
              <a:rPr lang="en-US" sz="5400" dirty="0" smtClean="0"/>
              <a:t>    </a:t>
            </a:r>
            <a:r>
              <a:rPr lang="en-US" sz="5400" b="1" dirty="0" smtClean="0"/>
              <a:t>Christians </a:t>
            </a:r>
            <a:endParaRPr lang="en-US" sz="5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7346" name="AutoShape 2" descr="data:image/jpg;base64,/9j/4AAQSkZJRgABAQAAAQABAAD/2wCEAAkGBhQQERQTExQVFRUWFRQUFxYXFBcVGBgVGBQVFBUUFRUXHCYeFxojGRQUHy8gJCcpLCwsFR4xNTAqNSYrLCkBCQoKDgwOGg8PGiwkHyQpLCwsKSwsKSwsLCwsLCkpKSwsLCwsLCwpLCwsKSkpKSwsLCksKSksLCwpLCwsKSwsLP/AABEIAMEBBQMBIgACEQEDEQH/xAAcAAABBAMBAAAAAAAAAAAAAAAFAAMEBgECBwj/xAA+EAABBAAFAgQDBgQEBgMBAAABAAIDEQQFEiExBkETUWFxIjKBFEKRobHBB1LR8CMz4fEVNGJygpIkc4QW/8QAGQEAAgMBAAAAAAAAAAAAAAAAAgMAAQQF/8QAJBEAAgICAgEFAQEBAAAAAAAAAAECEQMhEjEEEyIyQWFRM0L/2gAMAwEAAhEDEQA/AOIWnmnV7pkpAqENyN6WCVmN+9pSmyTwoX9GoKuWVYsANHkAPyVOjG4RvJiTMxva90nLHkjV4zpnSMHk0kseoVXNdynsBgnEhrRZKk4XNdLNIRPJW6WgnnklY3jSZ1LIEmQu1hrjoPOxv8lWOoemG4WVpDtTXkm64PNH8UdxueE4h7r4+EewUzCRDE/PuB2R1xWgZrmqZX8Hgiwam2W+aYzXBavjbz3XTsFAyOMMa0aaOypeJi0yuaW6QXGh5Weyli+FFOMTitfC0bqz5lkT4qcWkNKD4vLNY22Vi2qBL80DCmX56/7qffkpB5U/LMnY06nb+Sjkl2RRvo1ymSaX/pHmrPl8YjFk2fVRYw0cbKWwgpUnZrhFRImbymVpACrmDBYSCrpHhA7bhBs+ynwzqH1Q3aByx+xrCmynswYQ21AwmLAU3FYjU2gh4uwFVAYY4kUVthsoEhtWHJf4cy4gB+trb3DSDx2JI4tW7Bfw6njbww+mrdPeOaWkJhPHe2R+hum2tp1BdRgj0gBU7p+B0LtL2lpVzYdk/D1syeSqejZJJYc6k9symUlFmzBjeSo7M8YTVhVzQXFhJJaRShw2W6K7B6EkkkoQ8SpLIaslm1/RWQk4ZzWvbdkVusZjh9LzXBoj62f2TEUpabHmD+C3LzI4WdyQL/JDTuxvJONG2Ch1H2CP9O4MumHoEfP8OAMPqieXPILqPBocbcIb0bhy3xXO2cHaSPKuQlt22aYR4JIuWGykudWqxyf6I3iwWwOrsEKyVriCT3P5Kf1NivBw57k7fissncjcnoDf8MDqIO6tGTYcRMAJ9Sg/TuFc5oee/HoiWe4jwoS7imn8ewCuTtlRutmz87qQkHbgLOElE0wed62VWy/CSyuaO3cq84PDMgYPZXLVL+BKSaN+o8S10Oj+ZUbEYQjhHMZidcha62u5aDtbfMKO6C0tz2VxTRV8W6huoTczHCL5/EGsJI2VZmwRO44RpWKb4vQTZm4b3Sd1B5JnJulTMbdwrNh+lI4+BupxSDUpMhYTFSuGqqUtwdOKK2xzSwU0bLTLpiqVBO2Q5emyNwp2DyvsUXbJYUeQkHZU9MtJMuOQ5syJgDwbAA2F3WwVgb1Zhqt0gb6EH+i51hZSU5iG2N055pIS/FxyLBPn8ck3wOBBN7e6t+CmDmhcfhtrxpG6vmWZmWxjVzSqGRydsXn8dRjplhxmYNjG5VK6g6/ZED8QH1Vd/iF1r4LTR37BcTzDNJJ3Fz3E+nZNScjE2o9F/wA9/iw5xIjs+t7IZkvX2IdKNR+G1SEW6bjLpQ0C1c4JRZeJ8ppM9N9KZoZGA32VoBVA6LOhjQSr5C6whxN1svPGnocSWpeAknCKPFYFHdbSjcgccpyeClJzPLPBETw8ObJHrG1UeHNP1VhUDFloPZSMJgjLelw1dmnl3o3zO3CtmW46L7I1oYNVtB2HN0UMpUFjx8ntl56Nnc+JursP2QPHYZkOLlA2DyHUPM7FWjp+LTDqvsq5JgXvxrnOadAaC2xV+qyepTtnW4+2g/lewGyczOV4acQ0Mc2FwBjd94nyW2gtaBwStMMJ5YdDywwiU70Lu7ASVbdlz6SQZgw72AOeGN8Qa2tabAB3pU/rHHGaaLDM3JOo+w80ey6GGIyDxAHNoBrnbm+A0eSgYDJdOLkmcbLq0+ja4R3TBStBXLcIIWNBHHJUTNs7DXtjB5P5BO51mzYmEngDdUHLzPjMQZGDa6Hk1vqiSt7LtIsOe5ficfiIvA+HQDbzsBdbevC3hzo4ab7LjKEgApw+VwPBVxy6IYeMWeOT+q411pmn2rFySA2AdLfZv+toklPQnLL0/cjoua5e2eItHcKhx4gwPMLxxwfRMdP9aPwzgyS3RnYHkj+qs+ZZE3EkzA7gfIRR2Fnfz9FSi4On0C5rIuUe/wCGMDnrWCkShz1ju6puMwwABHfsoLC5p5RONFxyHR8ZM17OyD4WQWR6qNk2FkmFk6WDlx/QeZRTF4PDxRFwc4OG4Jder6eqCh6dkuN+y0kkNqHgsdroNBJ8gLRAu07OaWn1FIZIJMn4GYUt8S/ZBpcdp4TRzYu2G6v6IpUwtlUeuXfsrJmLhHET6Ku5E8gkkUpHVGaAQnfsm4omTyZ7OM9aZkZsQ4dgq+iGcOt5PmUPWtKjm3ZljCSANyV0nojpYsAc4fEf7pCujOli5wkePYeXquuZdghGxDLSHYYWzfLR4JFq5YPGjQqBisUdVqa7PtLOVlhPZsy49BzMeoAx1WkuPdW9WFsoo9iktBgcihYptt2UebEve1ocdm/C3ahwB+wUuQchRW/DQdZbZ29a2KJByQoI26rJoXzx5ce3P0VwytuDeyKWWctkfMRNTabTeJAK5dVn1JVWwk4GqwCHNcN6qz7+yn4R0M0rNEZY0NaCCbsjlyXP9Dx96Ok4HM45/FhY2Z7RHIY3Rjd1fKSOwKzl+axzRxgOe6RrCx2vhoHACBYKWWKZj4JfCL/8HtWlxre+FKnxD8BiHRtayWm6XO5Fnl3usjSNqbuw7BLrcQewCZyrAtYZHmUDQ69BdyT5BPMwz2OYXD52XQI3HnsoEmVw+O3W8MJv4nHbZVHobJ/ZMfLh/tDXSODHaSQSL+iOAgtsb+qAiGMyA7P02L5HuEZ+0Bo3oDgKNbtEi+7Kt1HlEuLkbEPhj+Z7v2VlyrCRYNga0AABYxUjQLCovVnWBjOgbn07e6OKb0DNqO2FeuusmaTDG46nDt2VHybJpZnW1hLAficSGt9RZ5PoLQ/CQGaUPuxep18gD+6+qvceZXGBp0gDYBOXs0jJ/q7fQazfKsJBM3w4GxujbpBvU43REjjdF9H5uaKr4zIxue7V8NEntVc/opWAxZxDQwxP2cLnbV6ONJDiNRraxfA5RZvTWHiGp4e9+oPY2SizQODI3h+4sDiwLBRSipbsuMnHVFPy3Cz4yEzQwvcGfMQNh6D+Y+jbKmZV0xI95MzXMaDu0gtcT5Ud2j1/BXDN86aDpAbGGgfCwAAmtRJAHmf7tBcRnALSA5DOr0THGlbJGKlEIoD4QNmjgBNjJhi4XPIkBjcHOqtOiiBvyDffgBDcATMdTyfDB/8AY/02RbB5h473YeJ2kyMc3SXaRYGoX/6kf+RUhHYc56sHz5n4A0RgNA8v1N/MfdFstmlxcfagQQCfiO3IFbc8Eqo4zDODz4lto8FF+nBO8/4NCPhzzdf+I7n8vNBJaGQlbLHl+QeKbdx6qyZbkMF6QWkoTiT4TQS6wO3n9PNTsqe0ASvBJ+5GO3q4q4tIqeNvZMzfBNiaeAuVdWZ1rJjadhyulZpOJQdY2PYWSuN9Qwtjnka0mr21c+xWjG02Y8+OUY2yt5id0W6W6fMzw5w2HAQrZ0gtdH6RAoJv6Zoq3RcMkywMaNkSlkvYcJmObagkXrHlnejrYsaiQ8THaCZrNpaUbxj1U87msFZlpmiSTRzzP5C6UkrCk43KZJHWBskt8Xo404e5jEgTMosEeidBtNTtpEG+iEx+1KbkstSBDypGAfpdauatC8bqSOhfZRNFThXf+ikZTBC6HQHOMuotcK+75krbLHeJEK7gIjhMAYSCG3qO65zl9HWUdWM5Vg3Qy7uc8VQs3Q/lCLYjLGSFpkFi/K6VlyXpdkjS4kWDwe7qukE6nHgOvSa2ND801waVi1ki3xQOziX7PpLYyac0OA2Jb6fRTxM2e5BE6Nv3WuNkBaeK3EjW1jg0AfNvZ807JiWsZzvSB9BR7sEZ9mghjc7+UElcfx2LM0jpDy437eQV46yzQiM1XxHRX5n9FX8rhinAa5lPutu6fhVKzJ5EuUuJr042g8+rR+pP7K04DFRcupx7WOP6ofPg2RAtYKHf3Qxwc3cAken7q/kyJ8Iou8WeAvawFrdRDbPAs1f0UfqPM3ulcA8SBrjGw3sWg0BSqeExNPa8i9Dmv0nvpINfkrG/H4Iy/aXOBY97nHCtaWuYK7O4ouvivRNjHVC5ZLdsb6xx032uQPY0OAiBDB8P+UzuEEjY+7eab5Xypj80Mmpw21OJ5vk7D12ofRQJmE7uO/uhk7Za0TJ81+7dDtXOyjMn0vEhNlpBA3HB8xvuo/hm6aNzx5n6clXHpz+Hcs9PxJdHGOG7B7vp9we+/p3QOSjsZGLlpAfGY2XHTHw4dJfVRsBdwACf6lXnpXpaXDi5iBY2YCCB6k9z7be6sGW5RHhm6YmNaO9cn1c47u+qluNrPPI5M248fBA6XLBdn4vfdTWRjT5LXE4xsfzPACB5n1jGwWwF1dwNlIp/ZHJG2f54zCMBcDvsDW1+VrlfU+efapddVsB715qd1L1fJixoIpt362FWHRl5DRuTstmKFbfZzvJzc/bHoWVZU/ESU3zXV+nOlpI2hTP4c9F6GNLhvyuqYfKWtFK5JsVjajtlDOEcwbhQZsXS6FjsqBHCofVGSloJGyyzg0dGGVNFczPOw0HdAocX9odpCq3UGOe2QsKn9Az3iKJUWLXJgy8hXxR1HKOlW+GLCSueURDwwkniHs8xDssSjZZcVh6YKB8o3TuXwF8jWjufyTcjbKvvRPSxA8R4+I8egQ5J8UVhxucwxkuF0ADelb4MOK87TWHwAaFIY0k1wudZ2OgjkGZ+BIdYLmGqI5BHmE71I+Kd+phBGkX7+qYZDQQjFtLXkNG7gnLI3HiZ3iUZckQs3xfhQAMq+DXuh+bdSGdrW+EyPS0NGnkjzKi5h1Q5sIgdEz571/eO/CbzfM2Su1MiEYY3gHmhe5+iviL5bKX1PPqe1n8o39zv+lIRhcSYn6m7EWnXF00prdzjf912A/RSseWyPjjYRpa0AuF7nSC8+p2/FaoqlRhnK3ZF/wCMS93F18h29olgcxDhQ2P8pO/0Pf2UPF5c2OOyfjPG/NEg/D2Hv6eaGFqPigFNh/FYZxO318/w5UVrhVOBPkQdx/VR8Nmbhs74h28x7FHcnyl2JcNNBp3Lj5enmUD0Mj7ugW2xuCUbybp6fEGwyh/O/wCFo9u5+ituW5FFB8rQ5w+87c36dh9FMnbJu9gcW8HSCd/ogbb6NEYJbkx/pvp+PCizT5CT/iVuBxTb+UeyOnNmN/3Vc6m8droGYeGVznsJJa1xHNAE1QIAN35hVvGmZoJleGkWKHIPkfVBPC09joeTHjoveM6kY3uFXc466IFR7nzVAdinEm3EqTFLaOOFLsXLyHLSMydQSSygyE1fF7K1YfTIz6Kl4vC9wjvSUUjzvekKskdWgMTbdMfxnRviMc9jqcBddim+gunvEl1PHBpXTwwGEDkikT6SyLwSCfvbhFilemVnxKNNF7yTAiNgoImmsOfhATlp7Mj7NXhB84y8SMKMkqPM1BIZB0ebv4ldOGN/iNHHPsqv0ridGIaV6A62yASsdt2K89ZhhHYXEURwbHsgXVBSVPkejMhzG4h9FlUnpjqMGEb+SyhG8jlCakdRWznd1ElmspwlsfYN7B3RjK+q58O6w7UP5Sq8AnY39ihlFPsKEq6OwZB/ECCemv8A8N52o8H6q1w07cbrzuVbOjevH4V4jlcXRHazuW/6JEsX2jXHP9SOwYmfSFUs36ikjk1REXpLdxf4Kdjs0DwC02CLB9FTHyvxOMbDC0vLbuj+6TFe4bkftJuJ6iinbAHYYamkOe695DfxfQqP1HKzFueImsgoNPhl27hq07DubIsDsns3xodiIQcO2PwSGvYD89eZCr/VucMmmdLE1sZYPDdH25oPb5ncgj67p6VsxzdIAGLVJoPwUSCavjb+/dNjVC+yBYurFg7kWPwUrLcYI3ue82C03YvUbBH1uj9Od1Dxc2txcBQvYeQ7BORmZvisa+V2p7i48WTe3Yb9k/lWCbK469WkVYbzuTxe3ZQxC6tVGvNP4PHuivT35Hn+6MBmmNw4jeQLrtYo/wB8qdkOfOwr7G7Cfib+48ih8jy9xceSd9q/IcD0WhjIbqo6bq6NX5X5qPZE6Ov4bGh7A9psOAIPoRaC5513JhR4cTqcTd1ekd/RUPAZ9NBs1x0/yncf6KLicQZXl7jufyQwUoytMfPIpRqjrHVvW+JwjsK6J40yQCRzSLBdqrsQR9CqDj84lxD3PkcS55Lj7n9lYOvMTh5osJ4MwkfHDpIH8gqj6Ou/h5VPw7S4gDlMyyblticaSWh+SXhSYpFCxDS3Y8hT8jwhlPp3S7SQ2KbdIN5Nlpn52arzhMKzDx3sBSF4CEMAA2pSZ9LxpcdlhnkcmdPHjUUQsdnulrpWmtOwBGx9iivTWcul0OMvfj3TE+HixOE8BzmgMd9VAweXxYb5SVfOqokYcrs6vDj/AAm26QHuLWrermA0fouV4rPyRQJPYItBlkz3RvNaaBcL39gm+rN/FCHhhHtlvk6/a14bXevX8FaY8QHtDvMWqLlmVYVkxkcDr/lcePa0dlz9rdtgijJpXJgzgpOoRoJY/D62kLi/8Rujy+3sG43XWIM7a7ulj8vZM1VyvaKeNpUzzFg80kw1sII34SXXs66CY596fySRWv4I4NHHvsoPdRpsMQnmTkGipBem9E0wfCE4Y6T+lMyFURKjUlMvW7imiVaBkyw5V1U6LDujO7hsw+i26aEz5dUJd4m5tvP1VcHKsXTDJDKBEXBx2+Hk+iCUVHaDjJy0y84nDPmjZinxsYGOEb2h3xvcOSQqD1XPE/Fu0R+E0gW3yd5qxYnFfZ5WhzSXvfpIJ3utzXnwqNmTyZpC671uu+2/CHGkTM30Yif2SITLj3UmJhfQaC5x7AEk+wCcIsKugDW7H4KA1VQOwvcEiufVCpXguJAoE7BNmQgEdiQSPUXX6lZYoUbORvCzskhMfA0DVtQa4XT+d9yfxKcyzJhLA4kgVqe74mhwaA5oO/3Qbsd9kA4UKNmYK2OdfAtNRRX3UgwPERfw0nT7nk17efqs4QAN1UCQd7329lZV0OYTDDSS76eg81NyLD/Fr7AoY/FF7iGN2dwAOPb0VoyjpeaQg/I3ZLyTUex2KEpPQKzyLXNpZuSrhkGViKMbb90Vy/pSOI6iLd5lSMXh9AsLHky8tI6OHBx3LsjhwpRnPNnyUDH4otOx2QqXM3G6uktKx7ZYYGtMbyHDVajTRmvmsqHlpZ9lkcYnF+raTt+KhR4p3qjaFwl2F8JhzENRou9USxGYStlha55a19cf0VPx2Pe4gA7WN1amNb4+HLX8NsuduOEauhM2k9EjH5g4TmnEhtbnb6JnEZySbJQ3PMzuRx1B2/I4+iBTZgUji22bItJIuuEzst3B/NWjp7qcyO0rkcGOJ2C6B0Plh1aj3RQi1LQOWcXHZ1AQB4BISTkOzQElto555OezU21rhZOQVtGKsJqqdaYJ/Rxzk29bSjdNOKhDRybtZlem1YuT2O0i/TeKeyRro3Fr2nYj2QcFEensI+bExxx1qcaFmhwbtU+gk9hKXOv/AJ0MkpLwx4c/fcm7P7ILneLE2ImkaNLXyPcB5AnYLGZ4V8M72PrU1xBINj6FRHcqRiu0DOTbNoxdj0UnLMWYpWuHY/kdj+RKYibsfXZb4rCOicAfIH0+h7omCSc9IM7y3YWK/Adzz7qGxykxYYy8UKFknt2/cKO+MtcWnsaVIhLhxTmtc0HZwAPsDf8AfupsOS6oHTOJaBuONxvwDzuD+XmtTlGmASl3NU2uziQN/ofPhZzHNteHZEABpDdTj8ziLpv/AGi9v9FCiNiMeH7A6Wt+Fgs/L5kcWaFoa592tVvEQDZ/sqyFq6MzCGF2iVtOcRTj28guqQxigRwuBSTErqPQOemXDljjbozX07LD5GP/ALOl4uVfAtcstBB8zx4ATmMxiqOa47c77LOls2SlSNMVi7KgY2ckfMB6BQcVmQ7FQZsTq91phjZlnlXRcMBidGBOmazq/wAuh58eaDTzSEWSB6KcJ5GZfVRhvn97/dVmOckiyaTOFiFOghHE7UNR5OwVvzPM3YaASFrbI0hpH5oM/NsJHRYwudQ3PY/VRer8+diPDBAa0N2CNQBlOxvD4rXZPfdZdhDIabymOncAZnV2XTcj6eDasIPT3of664lf6Z6RdYc7ddTyTBiIDZNQYdrBsnopt01RozuVh0SJIa3ErCKirPMrzvay9vdNvNp0HZQEZlK0LU4/daPUIRZRutU5Nym0Ql9mQVLyveVtEg77g0eD3UNEMivxdq+V/P8A2lQiIMjySSTZJ5WqSJZRlrZDbydO+wq7sNbZPA1OaNrNH6qXROyFHOWkEdkQxGMbLERVOBFd9uDuh+Lh0Pc3yJ/BOYaG6O/0P+ipq9kug10riWt8WNwDg9raBqtTXiuavYna9yAhWZOaZHaePO7s9ypWByd0sgjBaC4OdZugGgnfb0UDFQ6Hubd0atRECE+a62NbpprWs1V5tFfD/KCT+JQuWcurYCvJYMpojsav6f7p6BrdN+XKsojAXst5I6/REsJgg23ncVt9UyRZNjY7qrLo1dlh8MO7+Xn7KwdAzFrpQdtghbHMeQXOoDhEMBj2hzyz290jK7g0acCSmmH83zYNvdUfM80MjtuE9m+Os1dn9EJVYcaSth+RmbfFCUvKYw+ZjTtZ/ZQyUR6edWIj45PPHC0mMseeQMbhnNbGSb+e9vwtU1j6V4zkt8F/zk6jxelU6SDyQRGtPtGgktTcbqkI8gFDjjpT4MYKF9lJOui4q/kXv+G2VjTuNyV0SfD6eOFzroDMgHEX3XVwA5gOyqLvsKUa6Aj8QQssxqk4vBBB5MMb2RABMY9JQm4AlYU2WcHaViSetgkRQUYlWA3Q9C7dOOTMJWXyKEvRmZqYWS61ilYDdiCseRZYx5Lo3OJotINAixyAq4ivT0ml0h8o3eihF2N47BwssNkc5w7adr8rWmWY/wAJ13sLcNr+LsB5X5qJK/UbUp2WkM1f9IeNxxyfU0COFT/SEWaYvcXONlxJJ9TukyUt4JF+RUmCHRGZTp3JY0Hnjd1VVbqGArKJ2X5gY3PduSY3sBJ41DTf0BKaihsFx2aNr9aNBNRQk+xOm/XyRbFNaYHgbaHN+Hy3q/f/AFQthJaBEspcbKcwkGt1dkyEQy54jBLj9FbKQSLQG6Qb23KC42UF23AT+KzGx8PdaYLAawSeO3uq6L7GGYim6aB9VKgxQij2+Z35BQCKWFHFMuM3Ey51mylawkiAMhpKK9PYISSNJ7OCJdHRRPJa+r9UexPSjYyXx++yy5M6i3E3Y/GtKfZF6nyzECMhteGKJAVLLyNiurZWWzxHU42DpLSoGL6KjmddfgaVrJumT0m48kc5DlkBXPNP4aPa3VEb9Cqji8vkhdT2lvvx+KeK67DPS5cyQEWupYXPSGAbrkmRY/Q8AroWGxAc0FZMs5RejbhxwkrYc/42SncPjQSgAlpajGbpSyyvY2WGDRfcMQQkh+TyF0dpLapWjnuNM87yvTKckWlppmfZm6Wq2ASLVChaVkBJrrW7WoiIUGkOBcLbe48/RE8hi1NxB0jaP1oWfJDNGyk4bMnMje0Oqx5c7gfoSfohaIR54aAIFdjuPm9O/H5pHFnRpoeV96u6/GvwTbnlx3/RFcwgaQyKGjp3cb78fE7zs+3A9qKBT5SQATs26HYWbKnw6WtsU5w201exrextfOxUCJosXsLU7KmNdO1n3HPDS7uN+xUbJVkjCuDntc5p8Bz6rsCBtZsb7ne0sdlIDpnMJ0NNgUTzTqJ7VfflPYWYEPw0btVvOiwKJNWSfSiiEcD3RzPcy9cZaNF/C+M6S0tJs2N0u6YztFQStIpJosfwMGuRrTwTuimYEh+lmzW7fkhEEmlwKlvx4+I7klUwkRsNh9bw31TcrNJI8jSzHKWmwaK0JUK1QkkklZRvDMWEFpoq/wCTZy90Ys2qGI26LvdF+msUQ7Ss3kQ5Rv8Ahv8ADnxnxf2XhmPYOwBUvD4kndpVWzBmobJ7IJ3NPxHZYYpqN2dVqLOgYbONqeEL6iwMeIbVA2mDjB5rDcQD3TFlkJeGLKv/APxlbi0WwsToRTuEZZNSjY5+ppV82+yvTjHaIz8SK5QWbNNLvqoeNxha4tUOtZTo4jNPNqkdRyPqNnhj4h2SXNmYVw4JHsktCVGRtsqhWEkkwzG7Vv2SSUCG28rbukkjKQ8eFHckko+iGql4L5Xe7f0ekkgKIiK5N8rv++P9VhJVLotGenP+bZ7n91Z28P8A/tm/UJJJWQOIAzH/AJX/APQ79CgSSSOHQMuxLCSSMEykkkoQSSSShDPZEcg/zQspJeT4Mf4/+kS0OWI+VlJcs7qJCdw3zJJK0WwyxNypJIkLl0UvOf8AMTeGSSXRh8Tky+TCkaSSSsE//9k="/>
          <p:cNvSpPr>
            <a:spLocks noChangeAspect="1" noChangeArrowheads="1"/>
          </p:cNvSpPr>
          <p:nvPr/>
        </p:nvSpPr>
        <p:spPr bwMode="auto">
          <a:xfrm>
            <a:off x="76200" y="-876300"/>
            <a:ext cx="2486025" cy="1838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7348" name="Picture 4" descr="http://t0.gstatic.com/images?q=tbn:ANd9GcRtjTYZHyYphcelu7bOrCdyqnS82_d33dGlPRWtRQwRarfhZEN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914400"/>
            <a:ext cx="3339500" cy="4657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http://t0.gstatic.com/images?q=tbn:ANd9GcRgCrwvIiYiu_ldDhHBEDhA66DlK5jdeUDZlj6H4W0p_Xva7FQ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76400"/>
            <a:ext cx="5239712" cy="3295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46</TotalTime>
  <Words>3</Words>
  <Application>Microsoft Office PowerPoint</Application>
  <PresentationFormat>On-screen Show (4:3)</PresentationFormat>
  <Paragraphs>2</Paragraphs>
  <Slides>13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Verve</vt:lpstr>
      <vt:lpstr>   Roman Catholic       </vt:lpstr>
      <vt:lpstr>Slide 2</vt:lpstr>
      <vt:lpstr>Slide 3</vt:lpstr>
      <vt:lpstr>Slide 4</vt:lpstr>
      <vt:lpstr>Slide 5</vt:lpstr>
      <vt:lpstr>Slide 6</vt:lpstr>
      <vt:lpstr>      Christians 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 Cathlic</dc:title>
  <dc:creator>Guest</dc:creator>
  <cp:lastModifiedBy>Guest</cp:lastModifiedBy>
  <cp:revision>5</cp:revision>
  <dcterms:created xsi:type="dcterms:W3CDTF">2011-03-18T01:08:55Z</dcterms:created>
  <dcterms:modified xsi:type="dcterms:W3CDTF">2011-03-18T01:55:46Z</dcterms:modified>
</cp:coreProperties>
</file>